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F:\ketan\Fifth estate office work- work from home\PPT Templtes\Automag\slide-1.jp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4683" y="2638"/>
            <a:ext cx="12179454" cy="68579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8013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9E8B05-A61F-4973-BE5D-DF66056C17B0}" type="datetimeFigureOut">
              <a:rPr lang="en-IN" smtClean="0"/>
              <a:t>24-02-2021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EDB905-1F2D-4B94-935C-ACC2E9E908E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6534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F:\ketan\Fifth estate office work- work from home\PPT Templtes\Automag\slide-1.jp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4068" y="2291"/>
            <a:ext cx="12180685" cy="68586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9613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9E8B05-A61F-4973-BE5D-DF66056C17B0}" type="datetimeFigureOut">
              <a:rPr lang="en-IN" smtClean="0"/>
              <a:t>24-02-2021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EDB905-1F2D-4B94-935C-ACC2E9E908E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86559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9E8B05-A61F-4973-BE5D-DF66056C17B0}" type="datetimeFigureOut">
              <a:rPr lang="en-IN" smtClean="0"/>
              <a:t>24-02-2021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EDB905-1F2D-4B94-935C-ACC2E9E908E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2930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9E8B05-A61F-4973-BE5D-DF66056C17B0}" type="datetimeFigureOut">
              <a:rPr lang="en-IN" smtClean="0"/>
              <a:t>24-02-2021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EDB905-1F2D-4B94-935C-ACC2E9E908E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033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9E8B05-A61F-4973-BE5D-DF66056C17B0}" type="datetimeFigureOut">
              <a:rPr lang="en-IN" smtClean="0"/>
              <a:t>24-02-2021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EDB905-1F2D-4B94-935C-ACC2E9E908E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8493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9E8B05-A61F-4973-BE5D-DF66056C17B0}" type="datetimeFigureOut">
              <a:rPr lang="en-IN" smtClean="0"/>
              <a:t>24-02-2021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EDB905-1F2D-4B94-935C-ACC2E9E908E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9774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9E8B05-A61F-4973-BE5D-DF66056C17B0}" type="datetimeFigureOut">
              <a:rPr lang="en-IN" smtClean="0"/>
              <a:t>24-02-2021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EDB905-1F2D-4B94-935C-ACC2E9E908E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5639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9E8B05-A61F-4973-BE5D-DF66056C17B0}" type="datetimeFigureOut">
              <a:rPr lang="en-IN" smtClean="0"/>
              <a:t>24-02-2021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EDB905-1F2D-4B94-935C-ACC2E9E908E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8903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9E8B05-A61F-4973-BE5D-DF66056C17B0}" type="datetimeFigureOut">
              <a:rPr lang="en-IN" smtClean="0"/>
              <a:t>24-02-2021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EDB905-1F2D-4B94-935C-ACC2E9E908E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471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F:\ketan\Fifth estate office work- work from home\PPT Templtes\Automag\slide-1.jpg"/>
          <p:cNvPicPr>
            <a:picLocks noChangeAspect="1" noChangeArrowheads="1"/>
          </p:cNvPicPr>
          <p:nvPr userDrawn="1"/>
        </p:nvPicPr>
        <p:blipFill>
          <a:blip r:embed="rId13"/>
          <a:stretch>
            <a:fillRect/>
          </a:stretch>
        </p:blipFill>
        <p:spPr bwMode="auto">
          <a:xfrm>
            <a:off x="9365" y="5274"/>
            <a:ext cx="12170092" cy="68526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6392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369454" y="3125519"/>
            <a:ext cx="9144000" cy="165576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4380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Santosh</dc:creator>
  <cp:lastModifiedBy>Santosh</cp:lastModifiedBy>
  <cp:revision>3</cp:revision>
  <dcterms:created xsi:type="dcterms:W3CDTF">2021-02-18T12:58:38Z</dcterms:created>
  <dcterms:modified xsi:type="dcterms:W3CDTF">2021-02-24T06:38:44Z</dcterms:modified>
</cp:coreProperties>
</file>